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B14D-0A0F-4F11-B0D9-25A67616A44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2D66-914F-4A0E-B7DB-34B3E6C41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88031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Пыльные и снежные бури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 студентка Г–31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Приходько Екатерина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Пыльный котел в </a:t>
            </a:r>
            <a:r>
              <a:rPr lang="ru-RU" sz="3200" dirty="0">
                <a:latin typeface="Arial Narrow" pitchFamily="34" charset="0"/>
              </a:rPr>
              <a:t>Т</a:t>
            </a:r>
            <a:r>
              <a:rPr lang="ru-RU" sz="3200" dirty="0" smtClean="0">
                <a:latin typeface="Arial Narrow" pitchFamily="34" charset="0"/>
              </a:rPr>
              <a:t>ехасе (США), начавшийся в 1935 году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пыльный котел в Техасе (США), начавшийся в 1935 году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056784" cy="42958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Arial Narrow" pitchFamily="34" charset="0"/>
              </a:rPr>
              <a:t>Сомалиенд</a:t>
            </a:r>
            <a:r>
              <a:rPr lang="ru-RU" sz="3200" dirty="0" smtClean="0">
                <a:latin typeface="Arial Narrow" pitchFamily="34" charset="0"/>
              </a:rPr>
              <a:t> во время засухи 2011 год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Содержимое 5" descr="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96291"/>
            <a:ext cx="8676456" cy="57617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Пыльные бури на Марсе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пыльные бури на марс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038600" cy="2952328"/>
          </a:xfrm>
        </p:spPr>
      </p:pic>
      <p:pic>
        <p:nvPicPr>
          <p:cNvPr id="6" name="Содержимое 5" descr="пылевая буря на Марсе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042792" cy="29822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Снежные бури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Arial Narrow" pitchFamily="34" charset="0"/>
              </a:rPr>
              <a:t>Снежные бури </a:t>
            </a:r>
            <a:r>
              <a:rPr lang="ru-RU" dirty="0">
                <a:latin typeface="Arial Narrow" pitchFamily="34" charset="0"/>
              </a:rPr>
              <a:t>можно определить как ураганы, происходящие в зимний период, во время которого скорость ветра достигает 56 километров в час. Отличительным свойством снежных бурь является их низкая температура. При этом температура воздуха опускается до –7 °С. Территория распространения снежной бури может быть сколь угодно </a:t>
            </a:r>
            <a:r>
              <a:rPr lang="ru-RU" dirty="0" smtClean="0">
                <a:latin typeface="Arial Narrow" pitchFamily="34" charset="0"/>
              </a:rPr>
              <a:t>обширной. Сильнейшие </a:t>
            </a:r>
            <a:r>
              <a:rPr lang="ru-RU" dirty="0">
                <a:latin typeface="Arial Narrow" pitchFamily="34" charset="0"/>
              </a:rPr>
              <a:t>снежные бури чаще всего имели место и случаются до сих пор на территории Соединенных Штатов Америки. Именно американские ученые являются пионерами в изучении природы и характера подобных природных катастроф. Так, в 1958 году американскими метеорологами была издана брошюра с указанием основных параметров снежных </a:t>
            </a:r>
            <a:r>
              <a:rPr lang="ru-RU" dirty="0" smtClean="0">
                <a:latin typeface="Arial Narrow" pitchFamily="34" charset="0"/>
              </a:rPr>
              <a:t>бурь. Снежные </a:t>
            </a:r>
            <a:r>
              <a:rPr lang="ru-RU" dirty="0">
                <a:latin typeface="Arial Narrow" pitchFamily="34" charset="0"/>
              </a:rPr>
              <a:t>бури и ураганы с давних пор являются одной из ключевых тем в искусстве. К ней обращались в своих работах многие художники, писатели и музыканты.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Ледяные бури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Arial Narrow" pitchFamily="34" charset="0"/>
              </a:rPr>
              <a:t>Ледяные бури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могут возникать в начале и в конце снежных бурь. Они состоят из смеси дождя со снегом (крупой) и града.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Arial Narrow" pitchFamily="34" charset="0"/>
              </a:rPr>
              <a:t>Крупа представляет собой маленькие растаявшие зерна льда. Эти ледяные зерна образуются двумя способами: когда капли дождя проходят сквозь слой воздуха с температурой ниже точки замерзания, или когда снежинки падают через слой воздуха с температурой выше точки замерзания. В отличие от града, который может выпадать в любое время года, крупа появляется только </a:t>
            </a:r>
            <a:r>
              <a:rPr lang="ru-RU" b="1" dirty="0" smtClean="0">
                <a:latin typeface="Arial Narrow" pitchFamily="34" charset="0"/>
              </a:rPr>
              <a:t>зимой. Хотя </a:t>
            </a:r>
            <a:r>
              <a:rPr lang="ru-RU" b="1" dirty="0">
                <a:latin typeface="Arial Narrow" pitchFamily="34" charset="0"/>
              </a:rPr>
              <a:t>крупа является источником неприятностей, она редко вызывает массовые разрушения, в отличие от града. Таким образом, людские и материальные потери в данном разделе полностью относятся к воздействию градин.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Буря в Москве 14 февраля 2005 го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90002"/>
            <a:ext cx="5111750" cy="381920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dirty="0" smtClean="0"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latin typeface="Arial Narrow" pitchFamily="34" charset="0"/>
              </a:rPr>
              <a:t>Буря в Москве 14 февраля 2005 года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Снежная буря в Австрии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Содержимое 5" descr="thumb_Snejnaya_burya_v_Avstri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78110"/>
            <a:ext cx="7920880" cy="533669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Снежная буря в США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снежные бури в СШ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038600" cy="4320480"/>
          </a:xfrm>
        </p:spPr>
      </p:pic>
      <p:pic>
        <p:nvPicPr>
          <p:cNvPr id="6" name="Содержимое 5" descr="снимок с космоса СШ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28800"/>
            <a:ext cx="4038600" cy="43204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ru-RU" sz="4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СПАСИБО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ЗА ВНИМАНИЕ!</a:t>
            </a: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Пыльные бури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Arial Narrow" pitchFamily="34" charset="0"/>
              </a:rPr>
              <a:t>Пыльная (песчаная) буря</a:t>
            </a:r>
            <a:r>
              <a:rPr lang="ru-RU" dirty="0">
                <a:latin typeface="Arial Narrow" pitchFamily="34" charset="0"/>
              </a:rPr>
              <a:t> – </a:t>
            </a:r>
            <a:r>
              <a:rPr lang="ru-RU" dirty="0" smtClean="0">
                <a:latin typeface="Arial Narrow" pitchFamily="34" charset="0"/>
              </a:rPr>
              <a:t>атмосферное явление</a:t>
            </a:r>
            <a:r>
              <a:rPr lang="ru-RU" dirty="0">
                <a:latin typeface="Arial Narrow" pitchFamily="34" charset="0"/>
              </a:rPr>
              <a:t> в виде переноса больших количеств пыли (частиц почвы, песчинок) ветром с земной поверхности в слое высотой несколько метров с заметным ухудшением </a:t>
            </a:r>
            <a:r>
              <a:rPr lang="ru-RU" dirty="0" smtClean="0">
                <a:latin typeface="Arial Narrow" pitchFamily="34" charset="0"/>
              </a:rPr>
              <a:t>горизонтальной видимости(обычно </a:t>
            </a:r>
            <a:r>
              <a:rPr lang="ru-RU" dirty="0">
                <a:latin typeface="Arial Narrow" pitchFamily="34" charset="0"/>
              </a:rPr>
              <a:t>на уровне 2 м она составляет от 1 до 9 км, но в ряде случаев может снижаться до нескольких сотен и даже до нескольких десятков метров). При этом наблюдается подъем пыли (песка) в воздух и одновременно оседание пыли на большой территории. В зависимости от цвета почвы в данном регионе, отдалённые предметы приобретают сероватый, желтоватый или красноватый оттенок. Возникает обычно при сухой поверхности почвы и скорости ветра 10 м/с и более.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Arial Narrow" pitchFamily="34" charset="0"/>
              </a:rPr>
              <a:t>Причины возникновения</a:t>
            </a:r>
            <a:r>
              <a:rPr lang="ru-RU" sz="1800" i="1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При увеличении силы потока ветра, проходящего над незакрепленными частицами, последние начинают вибрировать, а затем «скакать». При повторяющихся ударах об землю эти частицы создают мелкую пыль, которая поднимается в виде суспензии.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itchFamily="34" charset="0"/>
              </a:rPr>
              <a:t>Недавнее исследование предполагает, что начальная </a:t>
            </a:r>
            <a:r>
              <a:rPr lang="ru-RU" sz="1800" dirty="0" err="1" smtClean="0">
                <a:latin typeface="Arial Narrow" pitchFamily="34" charset="0"/>
              </a:rPr>
              <a:t>сальтация</a:t>
            </a:r>
            <a:r>
              <a:rPr lang="ru-RU" sz="1800" dirty="0">
                <a:latin typeface="Arial Narrow" pitchFamily="34" charset="0"/>
              </a:rPr>
              <a:t> крупинок песка с помощью трения индуцирует </a:t>
            </a:r>
            <a:r>
              <a:rPr lang="ru-RU" sz="1800" dirty="0" smtClean="0">
                <a:latin typeface="Arial Narrow" pitchFamily="34" charset="0"/>
              </a:rPr>
              <a:t>электростатическое поле. Скачущие </a:t>
            </a:r>
            <a:r>
              <a:rPr lang="ru-RU" sz="1800" dirty="0">
                <a:latin typeface="Arial Narrow" pitchFamily="34" charset="0"/>
              </a:rPr>
              <a:t>частицы обретают отрицательный заряд, который освобождает еще больше частиц. Такой процесс захватывает в два раза больше частиц, чем предсказывают предшествующие теории.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itchFamily="34" charset="0"/>
              </a:rPr>
              <a:t>Частицы освобождаются в основном за счет сухости почвы и усиления ветра. Фронты порывов ветра могут появляться из-за охлаждения воздуха в зоне </a:t>
            </a:r>
            <a:r>
              <a:rPr lang="ru-RU" sz="1800" dirty="0" smtClean="0">
                <a:latin typeface="Arial Narrow" pitchFamily="34" charset="0"/>
              </a:rPr>
              <a:t>грозы</a:t>
            </a:r>
            <a:r>
              <a:rPr lang="ru-RU" sz="1800" dirty="0">
                <a:latin typeface="Arial Narrow" pitchFamily="34" charset="0"/>
              </a:rPr>
              <a:t> с дождем или сухого </a:t>
            </a:r>
            <a:r>
              <a:rPr lang="ru-RU" sz="1800" dirty="0" smtClean="0">
                <a:latin typeface="Arial Narrow" pitchFamily="34" charset="0"/>
              </a:rPr>
              <a:t>холодного фронта. После </a:t>
            </a:r>
            <a:r>
              <a:rPr lang="ru-RU" sz="1800" dirty="0">
                <a:latin typeface="Arial Narrow" pitchFamily="34" charset="0"/>
              </a:rPr>
              <a:t>прохождения сухого холодного фронта </a:t>
            </a:r>
            <a:r>
              <a:rPr lang="ru-RU" sz="1800" dirty="0" smtClean="0">
                <a:latin typeface="Arial Narrow" pitchFamily="34" charset="0"/>
              </a:rPr>
              <a:t>конвективная </a:t>
            </a:r>
            <a:r>
              <a:rPr lang="ru-RU" sz="1800" dirty="0">
                <a:latin typeface="Arial Narrow" pitchFamily="34" charset="0"/>
              </a:rPr>
              <a:t>неустойчивость тропосферы может способствовать развитию пыльной бури. В пустынных регионах пыльные и песчаные бури наиболее часто возникают вследствие грозовых нисходящих потоков и связанного с ними увеличения скорости ветра. Вертикальные размеры бури определяются стабильностью атмосферы и весом частиц. В некоторых случаях пыльные и песчаные бури могут быть ограничены относительно тонким слоем из-за эффекта </a:t>
            </a:r>
            <a:r>
              <a:rPr lang="ru-RU" sz="1800" dirty="0" smtClean="0">
                <a:latin typeface="Arial Narrow" pitchFamily="34" charset="0"/>
              </a:rPr>
              <a:t>температурной инверсии.</a:t>
            </a:r>
            <a:endParaRPr lang="ru-RU" sz="1800" dirty="0">
              <a:latin typeface="Arial Narrow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Южная Дакота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Южная Дакот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02254"/>
            <a:ext cx="7920880" cy="4950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в Аризоне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в Ариз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36674"/>
            <a:ext cx="8424936" cy="53317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Пыльная буря в Крыму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Содержимое 3" descr="в Крым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57978"/>
            <a:ext cx="8136904" cy="537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в Австралии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пылевая буря в Австралии (сентябрь 200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51777"/>
            <a:ext cx="3770989" cy="5101560"/>
          </a:xfrm>
        </p:spPr>
      </p:pic>
      <p:pic>
        <p:nvPicPr>
          <p:cNvPr id="6" name="Содержимое 5" descr="пыльная буря в Австрали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536504" cy="511141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в Ираке 27 апреля 2005 года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8" name="Содержимое 7" descr="forca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12768" cy="51845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Пыльная буря Самум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пыльная буря Саму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704856" cy="54961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F7E6347-26FA-4FDB-A106-167745B2712A}"/>
</file>

<file path=customXml/itemProps2.xml><?xml version="1.0" encoding="utf-8"?>
<ds:datastoreItem xmlns:ds="http://schemas.openxmlformats.org/officeDocument/2006/customXml" ds:itemID="{0EC2AF2D-4AA2-4EB5-A9D2-DE45500CF16B}"/>
</file>

<file path=customXml/itemProps3.xml><?xml version="1.0" encoding="utf-8"?>
<ds:datastoreItem xmlns:ds="http://schemas.openxmlformats.org/officeDocument/2006/customXml" ds:itemID="{37D77B91-5B9C-4E23-A48D-B327D7CBD45A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378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Пыльные и снежные бури</vt:lpstr>
      <vt:lpstr>Пыльные бури</vt:lpstr>
      <vt:lpstr>Слайд 3</vt:lpstr>
      <vt:lpstr>Южная Дакота</vt:lpstr>
      <vt:lpstr>Пыльная буря в Аризоне</vt:lpstr>
      <vt:lpstr>Пыльная буря в Крыму</vt:lpstr>
      <vt:lpstr>Пыльная буря в Австралии</vt:lpstr>
      <vt:lpstr>Пыльная буря в Ираке 27 апреля 2005 года</vt:lpstr>
      <vt:lpstr>Пыльная буря Самум</vt:lpstr>
      <vt:lpstr>Пыльный котел в Техасе (США), начавшийся в 1935 году</vt:lpstr>
      <vt:lpstr>Сомалиенд во время засухи 2011 год</vt:lpstr>
      <vt:lpstr>Пыльные бури на Марсе</vt:lpstr>
      <vt:lpstr>Снежные бури</vt:lpstr>
      <vt:lpstr>Ледяные бури</vt:lpstr>
      <vt:lpstr>Слайд 15</vt:lpstr>
      <vt:lpstr>Снежная буря в Австрии</vt:lpstr>
      <vt:lpstr>Снежная буря в США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Пыльные и снежные бури</dc:title>
  <dc:creator>User</dc:creator>
  <cp:lastModifiedBy>XTreme</cp:lastModifiedBy>
  <cp:revision>18</cp:revision>
  <dcterms:created xsi:type="dcterms:W3CDTF">2012-11-19T11:23:37Z</dcterms:created>
  <dcterms:modified xsi:type="dcterms:W3CDTF">2012-12-06T18:57:23Z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